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302" r:id="rId9"/>
    <p:sldId id="266" r:id="rId10"/>
    <p:sldId id="273" r:id="rId11"/>
    <p:sldId id="274" r:id="rId12"/>
    <p:sldId id="267" r:id="rId13"/>
    <p:sldId id="275" r:id="rId14"/>
    <p:sldId id="279" r:id="rId15"/>
    <p:sldId id="287" r:id="rId16"/>
    <p:sldId id="268" r:id="rId17"/>
    <p:sldId id="289" r:id="rId18"/>
    <p:sldId id="291" r:id="rId19"/>
    <p:sldId id="269" r:id="rId20"/>
    <p:sldId id="259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C"/>
    <a:srgbClr val="FFFD78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5"/>
    <p:restoredTop sz="84383"/>
  </p:normalViewPr>
  <p:slideViewPr>
    <p:cSldViewPr snapToGrid="0" snapToObjects="1">
      <p:cViewPr>
        <p:scale>
          <a:sx n="152" d="100"/>
          <a:sy n="152" d="100"/>
        </p:scale>
        <p:origin x="1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251E-5B5D-5A4D-A5C0-4D788545FB98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F6B4-D15E-1B4A-AA86-D3349133ED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632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615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83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575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571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301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44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709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348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611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569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552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195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897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92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17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45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761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16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1922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6470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34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45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24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5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30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42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54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81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3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4F2453-B4E9-6240-8ADC-8537AE3CB849}" type="datetimeFigureOut">
              <a:rPr kumimoji="1" lang="ko-KR" altLang="en-US" smtClean="0"/>
              <a:t>2017. 11. 1.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5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tiff"/><Relationship Id="rId1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Relationship Id="rId4" Type="http://schemas.openxmlformats.org/officeDocument/2006/relationships/image" Target="../media/image19.png"/><Relationship Id="rId5" Type="http://schemas.microsoft.com/office/2007/relationships/hdphoto" Target="../media/hdphoto6.wdp"/><Relationship Id="rId6" Type="http://schemas.openxmlformats.org/officeDocument/2006/relationships/image" Target="../media/image20.png"/><Relationship Id="rId7" Type="http://schemas.microsoft.com/office/2007/relationships/hdphoto" Target="../media/hdphoto7.wdp"/><Relationship Id="rId8" Type="http://schemas.openxmlformats.org/officeDocument/2006/relationships/image" Target="../media/image21.png"/><Relationship Id="rId9" Type="http://schemas.microsoft.com/office/2007/relationships/hdphoto" Target="../media/hdphoto8.wdp"/><Relationship Id="rId10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microsoft.com/office/2007/relationships/hdphoto" Target="../media/hdphoto4.wdp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인턴</a:t>
            </a:r>
            <a:endParaRPr kumimoji="1" lang="en-US" altLang="ko-KR" dirty="0" smtClean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김세준</a:t>
            </a:r>
            <a:endParaRPr kumimoji="1" lang="ko-KR" altLang="en-US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5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Cluster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1"/>
          <a:stretch/>
        </p:blipFill>
        <p:spPr>
          <a:xfrm>
            <a:off x="4769434" y="2557198"/>
            <a:ext cx="3597326" cy="26004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6" y="2719812"/>
            <a:ext cx="4287378" cy="24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API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65" y="358607"/>
            <a:ext cx="1165175" cy="13375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8399" y="3226398"/>
            <a:ext cx="8058962" cy="2063691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786" y="3675633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GET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4786" y="4068412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POST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58511" y="3681335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GET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통해 해당 리소스를 </a:t>
            </a:r>
            <a:r>
              <a:rPr lang="ko-KR" altLang="en-US" sz="12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조회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58511" y="4072240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POST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를 통해 해당 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URL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요청하면 리소스를 </a:t>
            </a:r>
            <a:r>
              <a:rPr lang="ko-KR" altLang="en-US" sz="12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생성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58511" y="4463145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PUT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통해 해당 리소스를 </a:t>
            </a:r>
            <a:r>
              <a:rPr lang="ko-KR" altLang="en-US" sz="12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수정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786" y="3359585"/>
            <a:ext cx="1468432" cy="223379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METHOD</a:t>
            </a:r>
            <a:endParaRPr lang="ko-KR" altLang="en-US" sz="1200" b="1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73307" y="3359585"/>
            <a:ext cx="6180755" cy="223379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역할</a:t>
            </a:r>
            <a:endParaRPr lang="ko-KR" altLang="en-US" sz="1200" b="1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4786" y="4461191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PUT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6671" y="4853969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58511" y="4854049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를 통해 해당 리소스를 </a:t>
            </a:r>
            <a:r>
              <a:rPr lang="ko-KR" altLang="en-US" sz="12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399" y="2477285"/>
            <a:ext cx="8058962" cy="538671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1564" y="2598400"/>
            <a:ext cx="1468432" cy="289189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URI</a:t>
            </a:r>
            <a:endParaRPr lang="ko-KR" altLang="en-US" sz="1200" b="1" dirty="0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70801" y="2598400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자원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의미한다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558399" y="5465095"/>
            <a:ext cx="8058962" cy="538671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https://127.0.0.1:8080/file</a:t>
            </a:r>
            <a:endParaRPr kumimoji="1" lang="ko-KR" altLang="en-US" sz="24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&gt; 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Feature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mahout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Collaborative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6" y="3271695"/>
            <a:ext cx="4516244" cy="2474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83838" y="7768954"/>
            <a:ext cx="735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 </a:t>
            </a: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나와 비슷한 취향을 가진 유저가 소비한 상품을 기반으로 추천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09" y="2492427"/>
            <a:ext cx="2443902" cy="2638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4728" y="8300818"/>
            <a:ext cx="63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Item base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유저의 이전 활동에 기반하여 연관성있는 상품 추천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2104" y="5341806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Item Based</a:t>
            </a:r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56166" y="571113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User Based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Feature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44989"/>
          <a:stretch/>
        </p:blipFill>
        <p:spPr>
          <a:xfrm>
            <a:off x="2017180" y="2085691"/>
            <a:ext cx="6077260" cy="38917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2889" l="23583" r="76250">
                        <a14:foregroundMark x1="53917" y1="45481" x2="53917" y2="45481"/>
                        <a14:foregroundMark x1="50583" y1="35704" x2="50583" y2="35704"/>
                        <a14:foregroundMark x1="41500" y1="72593" x2="41500" y2="72593"/>
                        <a14:foregroundMark x1="27917" y1="75556" x2="27917" y2="75556"/>
                        <a14:foregroundMark x1="42667" y1="28889" x2="42667" y2="28889"/>
                        <a14:foregroundMark x1="33583" y1="81037" x2="33583" y2="81037"/>
                        <a14:foregroundMark x1="64167" y1="82370" x2="64167" y2="82370"/>
                      </a14:backgroundRemoval>
                    </a14:imgEffect>
                  </a14:imgLayer>
                </a14:imgProps>
              </a:ext>
            </a:extLst>
          </a:blip>
          <a:srcRect l="22883" r="22744" b="4114"/>
          <a:stretch/>
        </p:blipFill>
        <p:spPr>
          <a:xfrm>
            <a:off x="5315275" y="2284986"/>
            <a:ext cx="1228156" cy="751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36" b="100000" l="0" r="100000"/>
                    </a14:imgEffect>
                  </a14:imgLayer>
                </a14:imgProps>
              </a:ext>
            </a:extLst>
          </a:blip>
          <a:srcRect t="41093" r="6722" b="4481"/>
          <a:stretch/>
        </p:blipFill>
        <p:spPr>
          <a:xfrm>
            <a:off x="2697923" y="2516697"/>
            <a:ext cx="1460463" cy="482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backgroundMark x1="63529" y1="54118" x2="63529" y2="54118"/>
                        <a14:backgroundMark x1="37059" y1="51176" x2="37059" y2="51176"/>
                        <a14:backgroundMark x1="61765" y1="49412" x2="61765" y2="49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3751" y="3890741"/>
            <a:ext cx="758522" cy="758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572" y="3331309"/>
            <a:ext cx="947163" cy="7672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3431" y="3890741"/>
            <a:ext cx="982948" cy="6181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663" y="4887819"/>
            <a:ext cx="1075368" cy="5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Mahout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filtering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37" y="643540"/>
            <a:ext cx="2231859" cy="9338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7"/>
          <a:stretch/>
        </p:blipFill>
        <p:spPr>
          <a:xfrm>
            <a:off x="3389993" y="2483046"/>
            <a:ext cx="4151713" cy="17934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93" y="4422852"/>
            <a:ext cx="3640873" cy="173621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0"/>
          <a:stretch/>
        </p:blipFill>
        <p:spPr>
          <a:xfrm>
            <a:off x="6268998" y="5627517"/>
            <a:ext cx="2310519" cy="635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32"/>
          <a:stretch/>
        </p:blipFill>
        <p:spPr>
          <a:xfrm>
            <a:off x="6728584" y="2218139"/>
            <a:ext cx="1391348" cy="75300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3"/>
          <a:stretch/>
        </p:blipFill>
        <p:spPr>
          <a:xfrm>
            <a:off x="1485341" y="2971148"/>
            <a:ext cx="990600" cy="180775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71629" y="4785884"/>
            <a:ext cx="2618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Data set</a:t>
            </a:r>
          </a:p>
          <a:p>
            <a:pPr algn="ctr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(user id, item id, score)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Security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XSS Filter</a:t>
            </a:r>
          </a:p>
        </p:txBody>
      </p:sp>
    </p:spTree>
    <p:extLst>
      <p:ext uri="{BB962C8B-B14F-4D97-AF65-F5344CB8AC3E}">
        <p14:creationId xmlns:p14="http://schemas.microsoft.com/office/powerpoint/2010/main" val="4306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HTTP/HTTPS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9" y="1690689"/>
            <a:ext cx="1452716" cy="1452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8"/>
          <a:stretch/>
        </p:blipFill>
        <p:spPr>
          <a:xfrm>
            <a:off x="517138" y="4463077"/>
            <a:ext cx="2812950" cy="11919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8" y="2972601"/>
            <a:ext cx="2815895" cy="10236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09" y="3200689"/>
            <a:ext cx="4971742" cy="261112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1" name="아래쪽 화살표[D] 10"/>
          <p:cNvSpPr/>
          <p:nvPr/>
        </p:nvSpPr>
        <p:spPr>
          <a:xfrm>
            <a:off x="1679978" y="3895574"/>
            <a:ext cx="487270" cy="720000"/>
          </a:xfrm>
          <a:prstGeom prst="downArrow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25400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804" y="4016870"/>
            <a:ext cx="431909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XSS Filter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03" y="1822121"/>
            <a:ext cx="4319085" cy="26023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223025" y="3423424"/>
            <a:ext cx="3969834" cy="1678814"/>
            <a:chOff x="2003495" y="5104423"/>
            <a:chExt cx="6110252" cy="1841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495" y="5117123"/>
              <a:ext cx="2806700" cy="18288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747" y="5104423"/>
              <a:ext cx="3048000" cy="18415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 flipH="1">
              <a:off x="4714875" y="6127750"/>
              <a:ext cx="533401" cy="501650"/>
            </a:xfrm>
            <a:prstGeom prst="straightConnector1">
              <a:avLst/>
            </a:prstGeom>
            <a:ln w="22225">
              <a:solidFill>
                <a:srgbClr val="FFDC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4" y="5138615"/>
            <a:ext cx="6872161" cy="9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8840" y="1385861"/>
            <a:ext cx="8388991" cy="963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02296" y="268449"/>
            <a:ext cx="5964573" cy="5981350"/>
            <a:chOff x="1702657" y="487684"/>
            <a:chExt cx="5964573" cy="5981350"/>
          </a:xfrm>
        </p:grpSpPr>
        <p:sp>
          <p:nvSpPr>
            <p:cNvPr id="7" name="직사각형 6"/>
            <p:cNvSpPr/>
            <p:nvPr/>
          </p:nvSpPr>
          <p:spPr>
            <a:xfrm>
              <a:off x="1702657" y="487684"/>
              <a:ext cx="5964573" cy="5981350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73331" y="984732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(9/25~9/29)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73331" y="1512103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trike="sngStrike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900" b="1" strike="sngStrike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strike="sngStrike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strike="sngStrike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(10/2~10/6)</a:t>
              </a:r>
              <a:endParaRPr lang="ko-KR" altLang="en-US" sz="900" b="1" strike="sngStrike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17959" y="96997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과제 선정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PC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환경 세팅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OSS workspace 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생성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17959" y="150089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추석연휴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(10/2~10/6)</a:t>
              </a:r>
              <a:endParaRPr lang="ko-KR" altLang="en-US" sz="9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17959" y="2031815"/>
              <a:ext cx="4488238" cy="625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추석 및 창립기념일 연휴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(10/9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~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10/10)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상위 설계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아키텍처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 조사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Clustring, Hadoop, Zookeeper,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네아로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Image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Processing,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보안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서버 생성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73331" y="569846"/>
              <a:ext cx="1272886" cy="360341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기간</a:t>
              </a:r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1600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09570" y="562833"/>
              <a:ext cx="4498938" cy="360341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계획 및 </a:t>
              </a:r>
              <a:r>
                <a:rPr lang="ko-KR" altLang="en-US" sz="1600" b="1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결과 정리</a:t>
              </a:r>
              <a:endParaRPr lang="ko-KR" altLang="en-US" sz="1600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73331" y="2039473"/>
              <a:ext cx="1280828" cy="625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(10/9~10/13)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73331" y="2708507"/>
              <a:ext cx="1280828" cy="716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(10/16~10/20)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73331" y="4854042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6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(11/6~11/10)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73331" y="5383602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7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(11/13~11/17)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73331" y="3468435"/>
              <a:ext cx="1280828" cy="5257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(10/23~10/27)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73331" y="4037400"/>
              <a:ext cx="1280828" cy="773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5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(10/30~11/3)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17959" y="2704398"/>
              <a:ext cx="4488238" cy="71667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 조사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(Hadoop, Mahout, Zookeeper)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ERD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Mysql 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설치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배포 설정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웹 어플리케이션 페이지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메인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작성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Bootstrap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17959" y="4854042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 개선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알고리즘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서버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(Clustering)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117959" y="5384962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처리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보안 설정 적용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(HTTP, XSS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17959" y="3467875"/>
              <a:ext cx="4488238" cy="5191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테이블 생성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임시 데이터 추가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콘텐츠 관리 기능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업로드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메인 화면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17959" y="4033851"/>
              <a:ext cx="4488238" cy="773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친구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좋아요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네아로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콘텐츠 관리기능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텍스트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해시태그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en-US" altLang="ko-KR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 기능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>
                  <a:solidFill>
                    <a:srgbClr val="0432FF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중간 발표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73331" y="5910969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8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(11/20~11/24)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17959" y="5915885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오류 처리 및 보안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432FF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최종 발표</a:t>
              </a:r>
              <a:endParaRPr lang="ko-KR" altLang="en-US" sz="900" b="1">
                <a:solidFill>
                  <a:srgbClr val="0432FF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3" name="제목 1"/>
          <p:cNvSpPr txBox="1">
            <a:spLocks/>
          </p:cNvSpPr>
          <p:nvPr/>
        </p:nvSpPr>
        <p:spPr>
          <a:xfrm>
            <a:off x="109366" y="-99964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진행사항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92982" y="3773307"/>
            <a:ext cx="4542716" cy="86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5498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 Project 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개요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Outstagram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이란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 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Architecture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주요 기술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UI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File Server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Recommend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Security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lang="ko-KR" altLang="en-US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계획 및 결과 </a:t>
            </a:r>
            <a:r>
              <a:rPr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정리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dirty="0" smtClean="0"/>
              <a:t>Q&amp;A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66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14785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Outstagram?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1748495" y="2801588"/>
            <a:ext cx="1527140" cy="13864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377">
                        <a14:foregroundMark x1="16667" y1="47826" x2="16667" y2="47826"/>
                        <a14:foregroundMark x1="13043" y1="41304" x2="13043" y2="41304"/>
                        <a14:foregroundMark x1="57971" y1="39130" x2="57971" y2="3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65"/>
          <a:stretch/>
        </p:blipFill>
        <p:spPr>
          <a:xfrm>
            <a:off x="1748495" y="4141700"/>
            <a:ext cx="1527140" cy="58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62" b="88889" l="685" r="89726">
                        <a14:foregroundMark x1="12329" y1="34921" x2="12329" y2="3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0" r="8387" b="6584"/>
          <a:stretch/>
        </p:blipFill>
        <p:spPr>
          <a:xfrm>
            <a:off x="5635756" y="4160214"/>
            <a:ext cx="1698693" cy="636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5658906" y="2831677"/>
            <a:ext cx="1527140" cy="1386412"/>
          </a:xfrm>
          <a:prstGeom prst="rect">
            <a:avLst/>
          </a:prstGeom>
        </p:spPr>
      </p:pic>
      <p:sp>
        <p:nvSpPr>
          <p:cNvPr id="13" name="오른쪽 화살표[R] 12"/>
          <p:cNvSpPr/>
          <p:nvPr/>
        </p:nvSpPr>
        <p:spPr>
          <a:xfrm>
            <a:off x="4051139" y="3320344"/>
            <a:ext cx="891251" cy="66134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0" b="96503" l="3654" r="89701">
                        <a14:foregroundMark x1="14618" y1="72727" x2="1461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8866" y="2622612"/>
            <a:ext cx="582411" cy="5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Outstagram?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0" y="2790256"/>
            <a:ext cx="4646668" cy="3144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9" y="2118946"/>
            <a:ext cx="5107413" cy="29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" y="1859466"/>
            <a:ext cx="8095785" cy="38375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Architecture</a:t>
            </a:r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5434" y="208527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&lt;</a:t>
            </a:r>
            <a:r>
              <a:rPr kumimoji="1" lang="ko-KR" altLang="en-US" sz="1400" dirty="0" smtClean="0"/>
              <a:t>웹 메인</a:t>
            </a:r>
            <a:r>
              <a:rPr kumimoji="1" lang="en-US" altLang="ko-KR" sz="1400" dirty="0" smtClean="0"/>
              <a:t>&gt;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15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613"/>
            <a:ext cx="91440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Server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0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주요 기술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 UI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Bootstrap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953" r="1383" b="953"/>
          <a:stretch/>
        </p:blipFill>
        <p:spPr>
          <a:xfrm>
            <a:off x="5233637" y="1927965"/>
            <a:ext cx="1308639" cy="2065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2" y="2626285"/>
            <a:ext cx="3792187" cy="34730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403" y="3776210"/>
            <a:ext cx="3098127" cy="2092884"/>
          </a:xfrm>
          <a:prstGeom prst="rect">
            <a:avLst/>
          </a:prstGeom>
        </p:spPr>
      </p:pic>
      <p:sp>
        <p:nvSpPr>
          <p:cNvPr id="6" name="오른쪽 화살표[R] 5"/>
          <p:cNvSpPr/>
          <p:nvPr/>
        </p:nvSpPr>
        <p:spPr>
          <a:xfrm rot="1188722">
            <a:off x="4372819" y="3882082"/>
            <a:ext cx="744126" cy="22325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오른쪽 화살표[R] 7"/>
          <p:cNvSpPr/>
          <p:nvPr/>
        </p:nvSpPr>
        <p:spPr>
          <a:xfrm rot="21338068">
            <a:off x="4387086" y="2854074"/>
            <a:ext cx="824291" cy="2157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42826" y="2862803"/>
            <a:ext cx="437244" cy="2243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81494" y="3115871"/>
            <a:ext cx="1139504" cy="8017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05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&gt;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Clustering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REST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753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4191</TotalTime>
  <Words>421</Words>
  <Application>Microsoft Macintosh PowerPoint</Application>
  <PresentationFormat>화면 슬라이드 쇼(4:3)</PresentationFormat>
  <Paragraphs>143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Calibri</vt:lpstr>
      <vt:lpstr>Calibri Light</vt:lpstr>
      <vt:lpstr>Nanum Gothic</vt:lpstr>
      <vt:lpstr>Arial</vt:lpstr>
      <vt:lpstr>추억</vt:lpstr>
      <vt:lpstr> Outstagram </vt:lpstr>
      <vt:lpstr>목차</vt:lpstr>
      <vt:lpstr>Outstagram?</vt:lpstr>
      <vt:lpstr>Outstagram?</vt:lpstr>
      <vt:lpstr>Architecture</vt:lpstr>
      <vt:lpstr>Architecture</vt:lpstr>
      <vt:lpstr>주요 기술</vt:lpstr>
      <vt:lpstr>주요 기술 &gt; UI</vt:lpstr>
      <vt:lpstr>주요 기술 &gt; File Server</vt:lpstr>
      <vt:lpstr>File Server</vt:lpstr>
      <vt:lpstr>File Server</vt:lpstr>
      <vt:lpstr>주요 기술 &gt; Recommend</vt:lpstr>
      <vt:lpstr>Recommend</vt:lpstr>
      <vt:lpstr>Recommend</vt:lpstr>
      <vt:lpstr>Recommend</vt:lpstr>
      <vt:lpstr>주요 기술 &gt; Security</vt:lpstr>
      <vt:lpstr>Security</vt:lpstr>
      <vt:lpstr>Security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</dc:title>
  <dc:creator>Microsoft Office 사용자</dc:creator>
  <cp:lastModifiedBy>Microsoft Office 사용자</cp:lastModifiedBy>
  <cp:revision>166</cp:revision>
  <cp:lastPrinted>2017-10-31T02:00:30Z</cp:lastPrinted>
  <dcterms:created xsi:type="dcterms:W3CDTF">2017-10-27T09:21:14Z</dcterms:created>
  <dcterms:modified xsi:type="dcterms:W3CDTF">2017-11-01T07:57:46Z</dcterms:modified>
</cp:coreProperties>
</file>